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2025-01-03T14:31:07Z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